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32399288" cy="43200638"/>
  <p:notesSz cx="6858000" cy="9144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56" userDrawn="1">
          <p15:clr>
            <a:srgbClr val="A4A3A4"/>
          </p15:clr>
        </p15:guide>
        <p15:guide id="2" orient="horz" pos="378" userDrawn="1">
          <p15:clr>
            <a:srgbClr val="A4A3A4"/>
          </p15:clr>
        </p15:guide>
        <p15:guide id="3" orient="horz" pos="2645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29" userDrawn="1">
          <p15:clr>
            <a:srgbClr val="A4A3A4"/>
          </p15:clr>
        </p15:guide>
        <p15:guide id="6" pos="199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D2B"/>
    <a:srgbClr val="0F2C73"/>
    <a:srgbClr val="E6E6E6"/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4701" autoAdjust="0"/>
  </p:normalViewPr>
  <p:slideViewPr>
    <p:cSldViewPr snapToGrid="0" snapToObjects="1" showGuides="1">
      <p:cViewPr varScale="1">
        <p:scale>
          <a:sx n="17" d="100"/>
          <a:sy n="17" d="100"/>
        </p:scale>
        <p:origin x="3204" y="102"/>
      </p:cViewPr>
      <p:guideLst>
        <p:guide orient="horz" pos="4356"/>
        <p:guide orient="horz" pos="378"/>
        <p:guide orient="horz" pos="26457"/>
        <p:guide orient="horz"/>
        <p:guide pos="429"/>
        <p:guide pos="199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6" d="100"/>
          <a:sy n="76" d="100"/>
        </p:scale>
        <p:origin x="2742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4713" y="685800"/>
            <a:ext cx="25685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660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67449" y="7348673"/>
            <a:ext cx="1530236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0849" y="6602896"/>
            <a:ext cx="15290287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80847" y="18651869"/>
            <a:ext cx="15294024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6430500" y="6602896"/>
            <a:ext cx="15290090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6430500" y="7348673"/>
            <a:ext cx="15290090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16430502" y="18674656"/>
            <a:ext cx="15285888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6424641" y="19475294"/>
            <a:ext cx="15291748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6442354" y="33700501"/>
            <a:ext cx="15278236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6430502" y="34521324"/>
            <a:ext cx="15285888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667449" y="19454386"/>
            <a:ext cx="1530368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148991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582185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72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497511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67449" y="7954025"/>
            <a:ext cx="742366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80850" y="7153383"/>
            <a:ext cx="7417807" cy="790276"/>
          </a:xfrm>
          <a:prstGeom prst="rect">
            <a:avLst/>
          </a:prstGeom>
          <a:noFill/>
        </p:spPr>
        <p:txBody>
          <a:bodyPr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66275" y="19410372"/>
            <a:ext cx="7424836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680847" y="18651869"/>
            <a:ext cx="7418977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553329" y="7943608"/>
            <a:ext cx="1529497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553331" y="7153383"/>
            <a:ext cx="15294975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8553331" y="28458196"/>
            <a:ext cx="15294975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8553331" y="27657558"/>
            <a:ext cx="15294975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304154" y="7186395"/>
            <a:ext cx="7416434" cy="741662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633" b="1" u="sng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304154" y="7954025"/>
            <a:ext cx="7416434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299952" y="18730906"/>
            <a:ext cx="7416434" cy="807685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347516" y="19531544"/>
            <a:ext cx="7362607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304154" y="34317723"/>
            <a:ext cx="7416434" cy="790276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3936" b="1" u="sng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add)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289972" y="35187700"/>
            <a:ext cx="7420150" cy="905928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2826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468724" indent="-564893">
              <a:defRPr sz="2523">
                <a:latin typeface="Trebuchet MS" pitchFamily="34" charset="0"/>
              </a:defRPr>
            </a:lvl2pPr>
            <a:lvl3pPr marL="2033617" indent="-564893">
              <a:defRPr sz="2523">
                <a:latin typeface="Trebuchet MS" pitchFamily="34" charset="0"/>
              </a:defRPr>
            </a:lvl3pPr>
            <a:lvl4pPr marL="2655001" indent="-621384">
              <a:defRPr sz="2523">
                <a:latin typeface="Trebuchet MS" pitchFamily="34" charset="0"/>
              </a:defRPr>
            </a:lvl4pPr>
            <a:lvl5pPr marL="3106916" indent="-451915">
              <a:defRPr sz="252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8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89753" y="3831430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89753" y="2218104"/>
            <a:ext cx="23643464" cy="1388899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72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6" name="Text Placeholder 76"/>
          <p:cNvSpPr>
            <a:spLocks noGrp="1"/>
          </p:cNvSpPr>
          <p:nvPr>
            <p:ph type="body" sz="quarter" idx="178" hasCustomPrompt="1"/>
          </p:nvPr>
        </p:nvSpPr>
        <p:spPr>
          <a:xfrm>
            <a:off x="4377913" y="359079"/>
            <a:ext cx="23643464" cy="1708414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89753" y="3831430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54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8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89753" y="2218104"/>
            <a:ext cx="23643464" cy="1388899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72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6" name="Text Placeholder 76"/>
          <p:cNvSpPr>
            <a:spLocks noGrp="1"/>
          </p:cNvSpPr>
          <p:nvPr>
            <p:ph type="body" sz="quarter" idx="178" hasCustomPrompt="1"/>
          </p:nvPr>
        </p:nvSpPr>
        <p:spPr>
          <a:xfrm>
            <a:off x="4377913" y="359079"/>
            <a:ext cx="23643464" cy="1708414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891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6157"/>
            </a:lvl2pPr>
            <a:lvl3pPr>
              <a:buFontTx/>
              <a:buNone/>
              <a:defRPr sz="6157"/>
            </a:lvl3pPr>
            <a:lvl4pPr>
              <a:buFontTx/>
              <a:buNone/>
              <a:defRPr sz="6157"/>
            </a:lvl4pPr>
            <a:lvl5pPr>
              <a:buFontTx/>
              <a:buNone/>
              <a:defRPr sz="6157"/>
            </a:lvl5pPr>
          </a:lstStyle>
          <a:p>
            <a:pPr lvl="0"/>
            <a:r>
              <a:rPr lang="en-US" dirty="0"/>
              <a:t>Click here to add title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53734AB-C2BE-0E7C-FC85-F1A59491D180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1336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1" y="1"/>
            <a:ext cx="32399288" cy="5491126"/>
          </a:xfrm>
          <a:prstGeom prst="rect">
            <a:avLst/>
          </a:prstGeom>
          <a:solidFill>
            <a:srgbClr val="0F2C7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" y="5475757"/>
            <a:ext cx="32412879" cy="200001"/>
          </a:xfrm>
          <a:prstGeom prst="rect">
            <a:avLst/>
          </a:prstGeom>
          <a:solidFill>
            <a:srgbClr val="030D2B"/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679033" y="6506293"/>
            <a:ext cx="15293804" cy="35486503"/>
          </a:xfrm>
          <a:prstGeom prst="roundRect">
            <a:avLst>
              <a:gd name="adj" fmla="val 321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21" name="Rectangle 33"/>
          <p:cNvSpPr>
            <a:spLocks noChangeArrowheads="1"/>
          </p:cNvSpPr>
          <p:nvPr userDrawn="1"/>
        </p:nvSpPr>
        <p:spPr bwMode="auto">
          <a:xfrm>
            <a:off x="16426454" y="6506293"/>
            <a:ext cx="15293804" cy="35486503"/>
          </a:xfrm>
          <a:prstGeom prst="roundRect">
            <a:avLst>
              <a:gd name="adj" fmla="val 321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pic>
        <p:nvPicPr>
          <p:cNvPr id="3" name="그림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810100" y="42319635"/>
            <a:ext cx="2367990" cy="5036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338385" rtl="0" eaLnBrk="1" latinLnBrk="0" hangingPunct="1">
        <a:spcBef>
          <a:spcPct val="0"/>
        </a:spcBef>
        <a:buNone/>
        <a:defRPr sz="8579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26894" indent="-1626894" algn="l" defTabSz="4338385" rtl="0" eaLnBrk="1" latinLnBrk="0" hangingPunct="1">
        <a:spcBef>
          <a:spcPct val="20000"/>
        </a:spcBef>
        <a:buFont typeface="Arial" pitchFamily="34" charset="0"/>
        <a:buChar char="•"/>
        <a:defRPr sz="15240" kern="1200">
          <a:solidFill>
            <a:schemeClr val="tx1"/>
          </a:solidFill>
          <a:latin typeface="+mn-lt"/>
          <a:ea typeface="+mn-ea"/>
          <a:cs typeface="+mn-cs"/>
        </a:defRPr>
      </a:lvl1pPr>
      <a:lvl2pPr marL="3524937" indent="-1355744" algn="l" defTabSz="4338385" rtl="0" eaLnBrk="1" latinLnBrk="0" hangingPunct="1">
        <a:spcBef>
          <a:spcPct val="20000"/>
        </a:spcBef>
        <a:buFont typeface="Arial" pitchFamily="34" charset="0"/>
        <a:buChar char="–"/>
        <a:defRPr sz="13424" kern="1200">
          <a:solidFill>
            <a:schemeClr val="tx1"/>
          </a:solidFill>
          <a:latin typeface="+mn-lt"/>
          <a:ea typeface="+mn-ea"/>
          <a:cs typeface="+mn-cs"/>
        </a:defRPr>
      </a:lvl2pPr>
      <a:lvl3pPr marL="542298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11405" kern="1200">
          <a:solidFill>
            <a:schemeClr val="tx1"/>
          </a:solidFill>
          <a:latin typeface="+mn-lt"/>
          <a:ea typeface="+mn-ea"/>
          <a:cs typeface="+mn-cs"/>
        </a:defRPr>
      </a:lvl3pPr>
      <a:lvl4pPr marL="7592174" indent="-1084597" algn="l" defTabSz="4338385" rtl="0" eaLnBrk="1" latinLnBrk="0" hangingPunct="1">
        <a:spcBef>
          <a:spcPct val="20000"/>
        </a:spcBef>
        <a:buFont typeface="Arial" pitchFamily="34" charset="0"/>
        <a:buChar char="–"/>
        <a:defRPr sz="9588" kern="1200">
          <a:solidFill>
            <a:schemeClr val="tx1"/>
          </a:solidFill>
          <a:latin typeface="+mn-lt"/>
          <a:ea typeface="+mn-ea"/>
          <a:cs typeface="+mn-cs"/>
        </a:defRPr>
      </a:lvl4pPr>
      <a:lvl5pPr marL="9761364" indent="-1084597" algn="l" defTabSz="4338385" rtl="0" eaLnBrk="1" latinLnBrk="0" hangingPunct="1">
        <a:spcBef>
          <a:spcPct val="20000"/>
        </a:spcBef>
        <a:buFont typeface="Arial" pitchFamily="34" charset="0"/>
        <a:buChar char="»"/>
        <a:defRPr sz="9588" kern="1200">
          <a:solidFill>
            <a:schemeClr val="tx1"/>
          </a:solidFill>
          <a:latin typeface="+mn-lt"/>
          <a:ea typeface="+mn-ea"/>
          <a:cs typeface="+mn-cs"/>
        </a:defRPr>
      </a:lvl5pPr>
      <a:lvl6pPr marL="1193055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6pPr>
      <a:lvl7pPr marL="1409974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7pPr>
      <a:lvl8pPr marL="1626894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8pPr>
      <a:lvl9pPr marL="18438133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1pPr>
      <a:lvl2pPr marL="2169193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2pPr>
      <a:lvl3pPr marL="433838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3pPr>
      <a:lvl4pPr marL="6507576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4pPr>
      <a:lvl5pPr marL="8676767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5pPr>
      <a:lvl6pPr marL="10845961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6pPr>
      <a:lvl7pPr marL="1301515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7pPr>
      <a:lvl8pPr marL="1518434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8pPr>
      <a:lvl9pPr marL="17353538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5">
                <a:lumMod val="50000"/>
              </a:schemeClr>
            </a:gs>
            <a:gs pos="50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1" y="0"/>
            <a:ext cx="32399288" cy="5214262"/>
          </a:xfrm>
          <a:prstGeom prst="rect">
            <a:avLst/>
          </a:prstGeom>
          <a:solidFill>
            <a:srgbClr val="0F2C7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674987" y="6058564"/>
            <a:ext cx="31045801" cy="36134707"/>
          </a:xfrm>
          <a:prstGeom prst="roundRect">
            <a:avLst>
              <a:gd name="adj" fmla="val 2277"/>
            </a:avLst>
          </a:prstGeom>
          <a:gradFill flip="none" rotWithShape="1"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  <a:tileRect/>
          </a:gra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" y="5060462"/>
            <a:ext cx="32399288" cy="200001"/>
          </a:xfrm>
          <a:prstGeom prst="rect">
            <a:avLst/>
          </a:prstGeom>
          <a:solidFill>
            <a:srgbClr val="030D2B"/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7FDBA6DA-9DC5-2146-C6B2-62BD3EC7AA0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72000" y="42480999"/>
            <a:ext cx="2367990" cy="5036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</p:sldLayoutIdLst>
  <p:txStyles>
    <p:titleStyle>
      <a:lvl1pPr algn="ctr" defTabSz="4338385" rtl="0" eaLnBrk="1" latinLnBrk="0" hangingPunct="1">
        <a:spcBef>
          <a:spcPct val="0"/>
        </a:spcBef>
        <a:buNone/>
        <a:defRPr sz="8579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26894" indent="-1626894" algn="l" defTabSz="4338385" rtl="0" eaLnBrk="1" latinLnBrk="0" hangingPunct="1">
        <a:spcBef>
          <a:spcPct val="20000"/>
        </a:spcBef>
        <a:buFont typeface="Arial" pitchFamily="34" charset="0"/>
        <a:buChar char="•"/>
        <a:defRPr sz="15240" kern="1200">
          <a:solidFill>
            <a:schemeClr val="tx1"/>
          </a:solidFill>
          <a:latin typeface="+mn-lt"/>
          <a:ea typeface="+mn-ea"/>
          <a:cs typeface="+mn-cs"/>
        </a:defRPr>
      </a:lvl1pPr>
      <a:lvl2pPr marL="3524937" indent="-1355744" algn="l" defTabSz="4338385" rtl="0" eaLnBrk="1" latinLnBrk="0" hangingPunct="1">
        <a:spcBef>
          <a:spcPct val="20000"/>
        </a:spcBef>
        <a:buFont typeface="Arial" pitchFamily="34" charset="0"/>
        <a:buChar char="–"/>
        <a:defRPr sz="13424" kern="1200">
          <a:solidFill>
            <a:schemeClr val="tx1"/>
          </a:solidFill>
          <a:latin typeface="+mn-lt"/>
          <a:ea typeface="+mn-ea"/>
          <a:cs typeface="+mn-cs"/>
        </a:defRPr>
      </a:lvl2pPr>
      <a:lvl3pPr marL="542298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11405" kern="1200">
          <a:solidFill>
            <a:schemeClr val="tx1"/>
          </a:solidFill>
          <a:latin typeface="+mn-lt"/>
          <a:ea typeface="+mn-ea"/>
          <a:cs typeface="+mn-cs"/>
        </a:defRPr>
      </a:lvl3pPr>
      <a:lvl4pPr marL="7592174" indent="-1084597" algn="l" defTabSz="4338385" rtl="0" eaLnBrk="1" latinLnBrk="0" hangingPunct="1">
        <a:spcBef>
          <a:spcPct val="20000"/>
        </a:spcBef>
        <a:buFont typeface="Arial" pitchFamily="34" charset="0"/>
        <a:buChar char="–"/>
        <a:defRPr sz="9588" kern="1200">
          <a:solidFill>
            <a:schemeClr val="tx1"/>
          </a:solidFill>
          <a:latin typeface="+mn-lt"/>
          <a:ea typeface="+mn-ea"/>
          <a:cs typeface="+mn-cs"/>
        </a:defRPr>
      </a:lvl4pPr>
      <a:lvl5pPr marL="9761364" indent="-1084597" algn="l" defTabSz="4338385" rtl="0" eaLnBrk="1" latinLnBrk="0" hangingPunct="1">
        <a:spcBef>
          <a:spcPct val="20000"/>
        </a:spcBef>
        <a:buFont typeface="Arial" pitchFamily="34" charset="0"/>
        <a:buChar char="»"/>
        <a:defRPr sz="9588" kern="1200">
          <a:solidFill>
            <a:schemeClr val="tx1"/>
          </a:solidFill>
          <a:latin typeface="+mn-lt"/>
          <a:ea typeface="+mn-ea"/>
          <a:cs typeface="+mn-cs"/>
        </a:defRPr>
      </a:lvl5pPr>
      <a:lvl6pPr marL="1193055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6pPr>
      <a:lvl7pPr marL="14099747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7pPr>
      <a:lvl8pPr marL="16268941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8pPr>
      <a:lvl9pPr marL="18438133" indent="-1084597" algn="l" defTabSz="4338385" rtl="0" eaLnBrk="1" latinLnBrk="0" hangingPunct="1">
        <a:spcBef>
          <a:spcPct val="20000"/>
        </a:spcBef>
        <a:buFont typeface="Arial" pitchFamily="34" charset="0"/>
        <a:buChar char="•"/>
        <a:defRPr sz="95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1pPr>
      <a:lvl2pPr marL="2169193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2pPr>
      <a:lvl3pPr marL="433838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3pPr>
      <a:lvl4pPr marL="6507576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4pPr>
      <a:lvl5pPr marL="8676767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5pPr>
      <a:lvl6pPr marL="10845961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6pPr>
      <a:lvl7pPr marL="1301515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7pPr>
      <a:lvl8pPr marL="15184345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8pPr>
      <a:lvl9pPr marL="17353538" algn="l" defTabSz="4338385" rtl="0" eaLnBrk="1" latinLnBrk="0" hangingPunct="1">
        <a:defRPr sz="8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ext Placeholder 33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5" name="Text Placeholder 33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8" name="Text Placeholder 33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9" name="Text Placeholder 33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0" name="Text Placeholder 33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1" name="Text Placeholder 34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2" name="Text Placeholder 341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3" name="Text Placeholder 342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4" name="Text Placeholder 34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6" name="Text Placeholder 345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3" name="Text Placeholder 382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4" name="Text Placeholder 383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85" name="Text Placeholder 384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6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7" name="텍스트 개체 틀 16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86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4557A6C3-DC3C-53CA-A9E9-B369335E3D88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DFCF5C-85E2-2141-F0B7-3BBB7B73CA99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3985A8F-89B8-7AED-0E86-605D8CAE7044}"/>
              </a:ext>
            </a:extLst>
          </p:cNvPr>
          <p:cNvSpPr>
            <a:spLocks noGrp="1"/>
          </p:cNvSpPr>
          <p:nvPr>
            <p:ph type="body" sz="quarter" idx="17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EF19AF2-7C5B-ED8E-C441-24086D0095E0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416976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100CMx14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111</TotalTime>
  <Words>1</Words>
  <Application>Microsoft Office PowerPoint</Application>
  <PresentationFormat>사용자 지정</PresentationFormat>
  <Paragraphs>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PosterPresentations.com-100CMx140CM</vt:lpstr>
      <vt:lpstr>Classic - Wide Center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이 나라</cp:lastModifiedBy>
  <cp:revision>31</cp:revision>
  <dcterms:created xsi:type="dcterms:W3CDTF">2012-02-10T00:21:22Z</dcterms:created>
  <dcterms:modified xsi:type="dcterms:W3CDTF">2025-02-13T01:36:06Z</dcterms:modified>
</cp:coreProperties>
</file>